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260" r:id="rId1"/>
  </p:sldMasterIdLst>
  <p:handoutMasterIdLst>
    <p:handoutMasterId r:id="rId3"/>
  </p:handoutMasterIdLst>
  <p:sldIdLst>
    <p:sldId id="256" r:id="rId2"/>
  </p:sldIdLst>
  <p:sldSz cx="32918400" cy="43891200"/>
  <p:notesSz cx="7010400" cy="9271000"/>
  <p:embeddedFontLst>
    <p:embeddedFont>
      <p:font typeface="Libre Baskerville" panose="02000000000000000000" pitchFamily="2" charset="0"/>
      <p:regular r:id="rId4"/>
      <p:bold r:id="rId5"/>
      <p:italic r:id="rId6"/>
    </p:embeddedFont>
    <p:embeddedFont>
      <p:font typeface="Montserrat" pitchFamily="2" charset="77"/>
      <p:regular r:id="rId7"/>
      <p:bold r:id="rId8"/>
      <p:italic r:id="rId9"/>
      <p:boldItalic r:id="rId10"/>
    </p:embeddedFont>
    <p:embeddedFont>
      <p:font typeface="Montserrat Light" pitchFamily="2" charset="77"/>
      <p:regular r:id="rId11"/>
      <p:italic r:id="rId12"/>
    </p:embeddedFont>
  </p:embeddedFontLst>
  <p:custDataLst>
    <p:tags r:id="rId13"/>
  </p:custDataLst>
  <p:defaultTextStyle>
    <a:defPPr>
      <a:defRPr lang="en-US"/>
    </a:defPPr>
    <a:lvl1pPr marL="0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1pPr>
    <a:lvl2pPr marL="1878198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2pPr>
    <a:lvl3pPr marL="3756396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3pPr>
    <a:lvl4pPr marL="5634594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4pPr>
    <a:lvl5pPr marL="7512797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5pPr>
    <a:lvl6pPr marL="9390995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6pPr>
    <a:lvl7pPr marL="11269197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7pPr>
    <a:lvl8pPr marL="13147394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8pPr>
    <a:lvl9pPr marL="15025593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144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99" autoAdjust="0"/>
    <p:restoredTop sz="94710" autoAdjust="0"/>
  </p:normalViewPr>
  <p:slideViewPr>
    <p:cSldViewPr snapToGrid="0">
      <p:cViewPr>
        <p:scale>
          <a:sx n="16" d="100"/>
          <a:sy n="16" d="100"/>
        </p:scale>
        <p:origin x="3760" y="472"/>
      </p:cViewPr>
      <p:guideLst>
        <p:guide orient="horz"/>
        <p:guide pos="144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gs" Target="tags/tag1.xml"/><Relationship Id="rId3" Type="http://schemas.openxmlformats.org/officeDocument/2006/relationships/handoutMaster" Target="handoutMasters/handout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defPPr>
              <a:defRPr kern="1200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defPPr>
              <a:defRPr kern="1200"/>
            </a:defPPr>
            <a:lvl1pPr algn="r">
              <a:defRPr sz="1200"/>
            </a:lvl1pPr>
          </a:lstStyle>
          <a:p>
            <a:fld id="{302F586B-0015-43FB-918D-31E1A09780E3}" type="datetimeFigureOut">
              <a:rPr lang="en-US" smtClean="0"/>
              <a:t>1/7/25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defPPr>
              <a:defRPr kern="1200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05841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defPPr>
              <a:defRPr kern="1200"/>
            </a:defPPr>
            <a:lvl1pPr algn="r">
              <a:defRPr sz="1200"/>
            </a:lvl1pPr>
          </a:lstStyle>
          <a:p>
            <a:fld id="{5F29C2D4-4424-41A2-A90C-29D31B733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13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55731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2483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5841" y="1757688"/>
            <a:ext cx="7406640" cy="37449761"/>
          </a:xfrm>
        </p:spPr>
        <p:txBody>
          <a:bodyPr vert="eaVert"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922" y="1757688"/>
            <a:ext cx="21671279" cy="37449761"/>
          </a:xfrm>
        </p:spPr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7228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1252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9" y="28204170"/>
            <a:ext cx="27980642" cy="8717280"/>
          </a:xfrm>
        </p:spPr>
        <p:txBody>
          <a:bodyPr anchor="t"/>
          <a:lstStyle>
            <a:defPPr>
              <a:defRPr kern="1200"/>
            </a:defPPr>
            <a:lvl1pPr algn="l">
              <a:defRPr sz="1237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9" y="18602967"/>
            <a:ext cx="27980642" cy="9601196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6150">
                <a:solidFill>
                  <a:schemeClr val="tx1">
                    <a:tint val="75000"/>
                  </a:schemeClr>
                </a:solidFill>
              </a:defRPr>
            </a:lvl1pPr>
            <a:lvl2pPr marL="1410425" indent="0">
              <a:buNone/>
              <a:defRPr sz="5550">
                <a:solidFill>
                  <a:schemeClr val="tx1">
                    <a:tint val="75000"/>
                  </a:schemeClr>
                </a:solidFill>
              </a:defRPr>
            </a:lvl2pPr>
            <a:lvl3pPr marL="2820850" indent="0">
              <a:buNone/>
              <a:defRPr sz="4950">
                <a:solidFill>
                  <a:schemeClr val="tx1">
                    <a:tint val="75000"/>
                  </a:schemeClr>
                </a:solidFill>
              </a:defRPr>
            </a:lvl3pPr>
            <a:lvl4pPr marL="4231275" indent="0">
              <a:buNone/>
              <a:defRPr sz="4350">
                <a:solidFill>
                  <a:schemeClr val="tx1">
                    <a:tint val="75000"/>
                  </a:schemeClr>
                </a:solidFill>
              </a:defRPr>
            </a:lvl4pPr>
            <a:lvl5pPr marL="5641700" indent="0">
              <a:buNone/>
              <a:defRPr sz="4350">
                <a:solidFill>
                  <a:schemeClr val="tx1">
                    <a:tint val="75000"/>
                  </a:schemeClr>
                </a:solidFill>
              </a:defRPr>
            </a:lvl5pPr>
            <a:lvl6pPr marL="7052126" indent="0">
              <a:buNone/>
              <a:defRPr sz="4350">
                <a:solidFill>
                  <a:schemeClr val="tx1">
                    <a:tint val="75000"/>
                  </a:schemeClr>
                </a:solidFill>
              </a:defRPr>
            </a:lvl6pPr>
            <a:lvl7pPr marL="8462551" indent="0">
              <a:buNone/>
              <a:defRPr sz="4350">
                <a:solidFill>
                  <a:schemeClr val="tx1">
                    <a:tint val="75000"/>
                  </a:schemeClr>
                </a:solidFill>
              </a:defRPr>
            </a:lvl7pPr>
            <a:lvl8pPr marL="9872976" indent="0">
              <a:buNone/>
              <a:defRPr sz="4350">
                <a:solidFill>
                  <a:schemeClr val="tx1">
                    <a:tint val="75000"/>
                  </a:schemeClr>
                </a:solidFill>
              </a:defRPr>
            </a:lvl8pPr>
            <a:lvl9pPr marL="11283400" indent="0">
              <a:buNone/>
              <a:defRPr sz="43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4067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20" y="10241286"/>
            <a:ext cx="14538961" cy="28966164"/>
          </a:xfrm>
        </p:spPr>
        <p:txBody>
          <a:bodyPr/>
          <a:lstStyle>
            <a:defPPr>
              <a:defRPr kern="1200"/>
            </a:defPPr>
            <a:lvl1pPr>
              <a:defRPr sz="8626"/>
            </a:lvl1pPr>
            <a:lvl2pPr>
              <a:defRPr sz="7426"/>
            </a:lvl2pPr>
            <a:lvl3pPr>
              <a:defRPr sz="6150"/>
            </a:lvl3pPr>
            <a:lvl4pPr>
              <a:defRPr sz="5550"/>
            </a:lvl4pPr>
            <a:lvl5pPr>
              <a:defRPr sz="5550"/>
            </a:lvl5pPr>
            <a:lvl6pPr>
              <a:defRPr sz="5550"/>
            </a:lvl6pPr>
            <a:lvl7pPr>
              <a:defRPr sz="5550"/>
            </a:lvl7pPr>
            <a:lvl8pPr>
              <a:defRPr sz="5550"/>
            </a:lvl8pPr>
            <a:lvl9pPr>
              <a:defRPr sz="55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33521" y="10241286"/>
            <a:ext cx="14538961" cy="28966164"/>
          </a:xfrm>
        </p:spPr>
        <p:txBody>
          <a:bodyPr/>
          <a:lstStyle>
            <a:defPPr>
              <a:defRPr kern="1200"/>
            </a:defPPr>
            <a:lvl1pPr>
              <a:defRPr sz="8626"/>
            </a:lvl1pPr>
            <a:lvl2pPr>
              <a:defRPr sz="7426"/>
            </a:lvl2pPr>
            <a:lvl3pPr>
              <a:defRPr sz="6150"/>
            </a:lvl3pPr>
            <a:lvl4pPr>
              <a:defRPr sz="5550"/>
            </a:lvl4pPr>
            <a:lvl5pPr>
              <a:defRPr sz="5550"/>
            </a:lvl5pPr>
            <a:lvl6pPr>
              <a:defRPr sz="5550"/>
            </a:lvl6pPr>
            <a:lvl7pPr>
              <a:defRPr sz="5550"/>
            </a:lvl7pPr>
            <a:lvl8pPr>
              <a:defRPr sz="5550"/>
            </a:lvl8pPr>
            <a:lvl9pPr>
              <a:defRPr sz="55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1/7/25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2779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1" y="9824727"/>
            <a:ext cx="14544677" cy="4094476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7426" b="1"/>
            </a:lvl1pPr>
            <a:lvl2pPr marL="1410425" indent="0">
              <a:buNone/>
              <a:defRPr sz="6150" b="1"/>
            </a:lvl2pPr>
            <a:lvl3pPr marL="2820850" indent="0">
              <a:buNone/>
              <a:defRPr sz="5550" b="1"/>
            </a:lvl3pPr>
            <a:lvl4pPr marL="4231275" indent="0">
              <a:buNone/>
              <a:defRPr sz="4950" b="1"/>
            </a:lvl4pPr>
            <a:lvl5pPr marL="5641700" indent="0">
              <a:buNone/>
              <a:defRPr sz="4950" b="1"/>
            </a:lvl5pPr>
            <a:lvl6pPr marL="7052126" indent="0">
              <a:buNone/>
              <a:defRPr sz="4950" b="1"/>
            </a:lvl6pPr>
            <a:lvl7pPr marL="8462551" indent="0">
              <a:buNone/>
              <a:defRPr sz="4950" b="1"/>
            </a:lvl7pPr>
            <a:lvl8pPr marL="9872976" indent="0">
              <a:buNone/>
              <a:defRPr sz="4950" b="1"/>
            </a:lvl8pPr>
            <a:lvl9pPr marL="11283400" indent="0">
              <a:buNone/>
              <a:defRPr sz="49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1" y="13919203"/>
            <a:ext cx="14544677" cy="25288244"/>
          </a:xfrm>
        </p:spPr>
        <p:txBody>
          <a:bodyPr/>
          <a:lstStyle>
            <a:defPPr>
              <a:defRPr kern="1200"/>
            </a:defPPr>
            <a:lvl1pPr>
              <a:defRPr sz="7426"/>
            </a:lvl1pPr>
            <a:lvl2pPr>
              <a:defRPr sz="6150"/>
            </a:lvl2pPr>
            <a:lvl3pPr>
              <a:defRPr sz="5550"/>
            </a:lvl3pPr>
            <a:lvl4pPr>
              <a:defRPr sz="4950"/>
            </a:lvl4pPr>
            <a:lvl5pPr>
              <a:defRPr sz="4950"/>
            </a:lvl5pPr>
            <a:lvl6pPr>
              <a:defRPr sz="4950"/>
            </a:lvl6pPr>
            <a:lvl7pPr>
              <a:defRPr sz="4950"/>
            </a:lvl7pPr>
            <a:lvl8pPr>
              <a:defRPr sz="4950"/>
            </a:lvl8pPr>
            <a:lvl9pPr>
              <a:defRPr sz="4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1" y="9824727"/>
            <a:ext cx="14550389" cy="4094476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7426" b="1"/>
            </a:lvl1pPr>
            <a:lvl2pPr marL="1410425" indent="0">
              <a:buNone/>
              <a:defRPr sz="6150" b="1"/>
            </a:lvl2pPr>
            <a:lvl3pPr marL="2820850" indent="0">
              <a:buNone/>
              <a:defRPr sz="5550" b="1"/>
            </a:lvl3pPr>
            <a:lvl4pPr marL="4231275" indent="0">
              <a:buNone/>
              <a:defRPr sz="4950" b="1"/>
            </a:lvl4pPr>
            <a:lvl5pPr marL="5641700" indent="0">
              <a:buNone/>
              <a:defRPr sz="4950" b="1"/>
            </a:lvl5pPr>
            <a:lvl6pPr marL="7052126" indent="0">
              <a:buNone/>
              <a:defRPr sz="4950" b="1"/>
            </a:lvl6pPr>
            <a:lvl7pPr marL="8462551" indent="0">
              <a:buNone/>
              <a:defRPr sz="4950" b="1"/>
            </a:lvl7pPr>
            <a:lvl8pPr marL="9872976" indent="0">
              <a:buNone/>
              <a:defRPr sz="4950" b="1"/>
            </a:lvl8pPr>
            <a:lvl9pPr marL="11283400" indent="0">
              <a:buNone/>
              <a:defRPr sz="49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1" y="13919203"/>
            <a:ext cx="14550389" cy="25288244"/>
          </a:xfrm>
        </p:spPr>
        <p:txBody>
          <a:bodyPr/>
          <a:lstStyle>
            <a:defPPr>
              <a:defRPr kern="1200"/>
            </a:defPPr>
            <a:lvl1pPr>
              <a:defRPr sz="7426"/>
            </a:lvl1pPr>
            <a:lvl2pPr>
              <a:defRPr sz="6150"/>
            </a:lvl2pPr>
            <a:lvl3pPr>
              <a:defRPr sz="5550"/>
            </a:lvl3pPr>
            <a:lvl4pPr>
              <a:defRPr sz="4950"/>
            </a:lvl4pPr>
            <a:lvl5pPr>
              <a:defRPr sz="4950"/>
            </a:lvl5pPr>
            <a:lvl6pPr>
              <a:defRPr sz="4950"/>
            </a:lvl6pPr>
            <a:lvl7pPr>
              <a:defRPr sz="4950"/>
            </a:lvl7pPr>
            <a:lvl8pPr>
              <a:defRPr sz="4950"/>
            </a:lvl8pPr>
            <a:lvl9pPr>
              <a:defRPr sz="4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1/7/25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3302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1/7/25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1450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1/7/25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1478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6" y="1747520"/>
            <a:ext cx="10829927" cy="7437120"/>
          </a:xfrm>
        </p:spPr>
        <p:txBody>
          <a:bodyPr anchor="b"/>
          <a:lstStyle>
            <a:defPPr>
              <a:defRPr kern="1200"/>
            </a:defPPr>
            <a:lvl1pPr algn="l">
              <a:defRPr sz="61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79" y="1747521"/>
            <a:ext cx="18402300" cy="37459924"/>
          </a:xfrm>
        </p:spPr>
        <p:txBody>
          <a:bodyPr/>
          <a:lstStyle>
            <a:defPPr>
              <a:defRPr kern="1200"/>
            </a:defPPr>
            <a:lvl1pPr>
              <a:defRPr sz="9900"/>
            </a:lvl1pPr>
            <a:lvl2pPr>
              <a:defRPr sz="8626"/>
            </a:lvl2pPr>
            <a:lvl3pPr>
              <a:defRPr sz="7426"/>
            </a:lvl3pPr>
            <a:lvl4pPr>
              <a:defRPr sz="6150"/>
            </a:lvl4pPr>
            <a:lvl5pPr>
              <a:defRPr sz="6150"/>
            </a:lvl5pPr>
            <a:lvl6pPr>
              <a:defRPr sz="6150"/>
            </a:lvl6pPr>
            <a:lvl7pPr>
              <a:defRPr sz="6150"/>
            </a:lvl7pPr>
            <a:lvl8pPr>
              <a:defRPr sz="6150"/>
            </a:lvl8pPr>
            <a:lvl9pPr>
              <a:defRPr sz="61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6" y="9184643"/>
            <a:ext cx="10829927" cy="30022803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4350"/>
            </a:lvl1pPr>
            <a:lvl2pPr marL="1410425" indent="0">
              <a:buNone/>
              <a:defRPr sz="3676"/>
            </a:lvl2pPr>
            <a:lvl3pPr marL="2820850" indent="0">
              <a:buNone/>
              <a:defRPr sz="3076"/>
            </a:lvl3pPr>
            <a:lvl4pPr marL="4231275" indent="0">
              <a:buNone/>
              <a:defRPr sz="2776"/>
            </a:lvl4pPr>
            <a:lvl5pPr marL="5641700" indent="0">
              <a:buNone/>
              <a:defRPr sz="2776"/>
            </a:lvl5pPr>
            <a:lvl6pPr marL="7052126" indent="0">
              <a:buNone/>
              <a:defRPr sz="2776"/>
            </a:lvl6pPr>
            <a:lvl7pPr marL="8462551" indent="0">
              <a:buNone/>
              <a:defRPr sz="2776"/>
            </a:lvl7pPr>
            <a:lvl8pPr marL="9872976" indent="0">
              <a:buNone/>
              <a:defRPr sz="2776"/>
            </a:lvl8pPr>
            <a:lvl9pPr marL="11283400" indent="0">
              <a:buNone/>
              <a:defRPr sz="277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1/7/25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4970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9" y="30723842"/>
            <a:ext cx="19751041" cy="3627124"/>
          </a:xfrm>
        </p:spPr>
        <p:txBody>
          <a:bodyPr anchor="b"/>
          <a:lstStyle>
            <a:defPPr>
              <a:defRPr kern="1200"/>
            </a:defPPr>
            <a:lvl1pPr algn="l">
              <a:defRPr sz="61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9" y="3921765"/>
            <a:ext cx="19751041" cy="26334718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9900"/>
            </a:lvl1pPr>
            <a:lvl2pPr marL="1410425" indent="0">
              <a:buNone/>
              <a:defRPr sz="8626"/>
            </a:lvl2pPr>
            <a:lvl3pPr marL="2820850" indent="0">
              <a:buNone/>
              <a:defRPr sz="7426"/>
            </a:lvl3pPr>
            <a:lvl4pPr marL="4231275" indent="0">
              <a:buNone/>
              <a:defRPr sz="6150"/>
            </a:lvl4pPr>
            <a:lvl5pPr marL="5641700" indent="0">
              <a:buNone/>
              <a:defRPr sz="6150"/>
            </a:lvl5pPr>
            <a:lvl6pPr marL="7052126" indent="0">
              <a:buNone/>
              <a:defRPr sz="6150"/>
            </a:lvl6pPr>
            <a:lvl7pPr marL="8462551" indent="0">
              <a:buNone/>
              <a:defRPr sz="6150"/>
            </a:lvl7pPr>
            <a:lvl8pPr marL="9872976" indent="0">
              <a:buNone/>
              <a:defRPr sz="6150"/>
            </a:lvl8pPr>
            <a:lvl9pPr marL="11283400" indent="0">
              <a:buNone/>
              <a:defRPr sz="61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9" y="34350967"/>
            <a:ext cx="19751041" cy="5151116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4350"/>
            </a:lvl1pPr>
            <a:lvl2pPr marL="1410425" indent="0">
              <a:buNone/>
              <a:defRPr sz="3676"/>
            </a:lvl2pPr>
            <a:lvl3pPr marL="2820850" indent="0">
              <a:buNone/>
              <a:defRPr sz="3076"/>
            </a:lvl3pPr>
            <a:lvl4pPr marL="4231275" indent="0">
              <a:buNone/>
              <a:defRPr sz="2776"/>
            </a:lvl4pPr>
            <a:lvl5pPr marL="5641700" indent="0">
              <a:buNone/>
              <a:defRPr sz="2776"/>
            </a:lvl5pPr>
            <a:lvl6pPr marL="7052126" indent="0">
              <a:buNone/>
              <a:defRPr sz="2776"/>
            </a:lvl6pPr>
            <a:lvl7pPr marL="8462551" indent="0">
              <a:buNone/>
              <a:defRPr sz="2776"/>
            </a:lvl7pPr>
            <a:lvl8pPr marL="9872976" indent="0">
              <a:buNone/>
              <a:defRPr sz="2776"/>
            </a:lvl8pPr>
            <a:lvl9pPr marL="11283400" indent="0">
              <a:buNone/>
              <a:defRPr sz="277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1/7/25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2618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2" y="1757684"/>
            <a:ext cx="29626558" cy="7315200"/>
          </a:xfrm>
          <a:prstGeom prst="rect">
            <a:avLst/>
          </a:prstGeom>
        </p:spPr>
        <p:txBody>
          <a:bodyPr vert="horz" lIns="376108" tIns="188056" rIns="376108" bIns="188056" rtlCol="0" anchor="ctr">
            <a:normAutofit/>
          </a:bodyPr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2" y="10241286"/>
            <a:ext cx="29626558" cy="28966164"/>
          </a:xfrm>
          <a:prstGeom prst="rect">
            <a:avLst/>
          </a:prstGeom>
        </p:spPr>
        <p:txBody>
          <a:bodyPr vert="horz" lIns="376108" tIns="188056" rIns="376108" bIns="188056" rtlCol="0">
            <a:normAutofit/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40680652"/>
            <a:ext cx="7680960" cy="2336800"/>
          </a:xfrm>
          <a:prstGeom prst="rect">
            <a:avLst/>
          </a:prstGeom>
        </p:spPr>
        <p:txBody>
          <a:bodyPr vert="horz" lIns="376108" tIns="188056" rIns="376108" bIns="188056" rtlCol="0" anchor="ctr"/>
          <a:lstStyle>
            <a:defPPr>
              <a:defRPr kern="1200"/>
            </a:defPPr>
            <a:lvl1pPr algn="l">
              <a:defRPr sz="36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EE5B7-680E-44FF-962F-3113FAB5030E}" type="datetimeFigureOut">
              <a:rPr lang="en-US" smtClean="0"/>
              <a:t>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1" y="40680652"/>
            <a:ext cx="10424160" cy="2336800"/>
          </a:xfrm>
          <a:prstGeom prst="rect">
            <a:avLst/>
          </a:prstGeom>
        </p:spPr>
        <p:txBody>
          <a:bodyPr vert="horz" lIns="376108" tIns="188056" rIns="376108" bIns="188056" rtlCol="0" anchor="ctr"/>
          <a:lstStyle>
            <a:defPPr>
              <a:defRPr kern="1200"/>
            </a:defPPr>
            <a:lvl1pPr algn="ctr">
              <a:defRPr sz="36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1" y="40680652"/>
            <a:ext cx="7680960" cy="2336800"/>
          </a:xfrm>
          <a:prstGeom prst="rect">
            <a:avLst/>
          </a:prstGeom>
        </p:spPr>
        <p:txBody>
          <a:bodyPr vert="horz" lIns="376108" tIns="188056" rIns="376108" bIns="188056" rtlCol="0" anchor="ctr"/>
          <a:lstStyle>
            <a:defPPr>
              <a:defRPr kern="1200"/>
            </a:defPPr>
            <a:lvl1pPr algn="r">
              <a:defRPr sz="36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New picture"/>
          <p:cNvPicPr/>
          <p:nvPr/>
        </p:nvPicPr>
        <p:blipFill>
          <a:blip r:embed="rId13"/>
          <a:stretch>
            <a:fillRect/>
          </a:stretch>
        </p:blipFill>
        <p:spPr>
          <a:xfrm rot="16200000">
            <a:off x="-11074400" y="21945600"/>
            <a:ext cx="14274800" cy="3937000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13"/>
          <a:stretch>
            <a:fillRect/>
          </a:stretch>
        </p:blipFill>
        <p:spPr>
          <a:xfrm rot="5400000">
            <a:off x="29718000" y="21945600"/>
            <a:ext cx="14274800" cy="3937000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1460500" y="44399200"/>
            <a:ext cx="29997400" cy="14478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1460500" y="44970700"/>
            <a:ext cx="164592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560">
                <a:solidFill>
                  <a:srgbClr val="808080"/>
                </a:solidFill>
              </a:rPr>
              <a:t>Template ID: hypotheticalocean  Size: 36x48</a:t>
            </a:r>
          </a:p>
        </p:txBody>
      </p:sp>
    </p:spTree>
    <p:extLst>
      <p:ext uri="{BB962C8B-B14F-4D97-AF65-F5344CB8AC3E}">
        <p14:creationId xmlns:p14="http://schemas.microsoft.com/office/powerpoint/2010/main" val="2659232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ransition/>
  <p:txStyles>
    <p:titleStyle>
      <a:defPPr>
        <a:defRPr kern="1200"/>
      </a:defPPr>
      <a:lvl1pPr algn="ctr" defTabSz="2820850" rtl="0" eaLnBrk="1" latinLnBrk="0" hangingPunct="1">
        <a:spcBef>
          <a:spcPct val="0"/>
        </a:spcBef>
        <a:buNone/>
        <a:defRPr sz="1357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>
        <a:defRPr kern="1200"/>
      </a:defPPr>
      <a:lvl1pPr marL="1057817" indent="-1057817" algn="l" defTabSz="2820850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291942" indent="-881517" algn="l" defTabSz="2820850" rtl="0" eaLnBrk="1" latinLnBrk="0" hangingPunct="1">
        <a:spcBef>
          <a:spcPct val="20000"/>
        </a:spcBef>
        <a:buFont typeface="Arial" pitchFamily="34" charset="0"/>
        <a:buChar char="–"/>
        <a:defRPr sz="8626" kern="1200">
          <a:solidFill>
            <a:schemeClr val="tx1"/>
          </a:solidFill>
          <a:latin typeface="+mn-lt"/>
          <a:ea typeface="+mn-ea"/>
          <a:cs typeface="+mn-cs"/>
        </a:defRPr>
      </a:lvl2pPr>
      <a:lvl3pPr marL="3526062" indent="-705212" algn="l" defTabSz="2820850" rtl="0" eaLnBrk="1" latinLnBrk="0" hangingPunct="1">
        <a:spcBef>
          <a:spcPct val="20000"/>
        </a:spcBef>
        <a:buFont typeface="Arial" pitchFamily="34" charset="0"/>
        <a:buChar char="•"/>
        <a:defRPr sz="7426" kern="1200">
          <a:solidFill>
            <a:schemeClr val="tx1"/>
          </a:solidFill>
          <a:latin typeface="+mn-lt"/>
          <a:ea typeface="+mn-ea"/>
          <a:cs typeface="+mn-cs"/>
        </a:defRPr>
      </a:lvl3pPr>
      <a:lvl4pPr marL="4936487" indent="-705212" algn="l" defTabSz="2820850" rtl="0" eaLnBrk="1" latinLnBrk="0" hangingPunct="1">
        <a:spcBef>
          <a:spcPct val="20000"/>
        </a:spcBef>
        <a:buFont typeface="Arial" pitchFamily="34" charset="0"/>
        <a:buChar char="–"/>
        <a:defRPr sz="6150" kern="1200">
          <a:solidFill>
            <a:schemeClr val="tx1"/>
          </a:solidFill>
          <a:latin typeface="+mn-lt"/>
          <a:ea typeface="+mn-ea"/>
          <a:cs typeface="+mn-cs"/>
        </a:defRPr>
      </a:lvl4pPr>
      <a:lvl5pPr marL="6346913" indent="-705212" algn="l" defTabSz="2820850" rtl="0" eaLnBrk="1" latinLnBrk="0" hangingPunct="1">
        <a:spcBef>
          <a:spcPct val="20000"/>
        </a:spcBef>
        <a:buFont typeface="Arial" pitchFamily="34" charset="0"/>
        <a:buChar char="»"/>
        <a:defRPr sz="6150" kern="1200">
          <a:solidFill>
            <a:schemeClr val="tx1"/>
          </a:solidFill>
          <a:latin typeface="+mn-lt"/>
          <a:ea typeface="+mn-ea"/>
          <a:cs typeface="+mn-cs"/>
        </a:defRPr>
      </a:lvl5pPr>
      <a:lvl6pPr marL="7757338" indent="-705212" algn="l" defTabSz="2820850" rtl="0" eaLnBrk="1" latinLnBrk="0" hangingPunct="1">
        <a:spcBef>
          <a:spcPct val="20000"/>
        </a:spcBef>
        <a:buFont typeface="Arial" pitchFamily="34" charset="0"/>
        <a:buChar char="•"/>
        <a:defRPr sz="6150" kern="1200">
          <a:solidFill>
            <a:schemeClr val="tx1"/>
          </a:solidFill>
          <a:latin typeface="+mn-lt"/>
          <a:ea typeface="+mn-ea"/>
          <a:cs typeface="+mn-cs"/>
        </a:defRPr>
      </a:lvl6pPr>
      <a:lvl7pPr marL="9167764" indent="-705212" algn="l" defTabSz="2820850" rtl="0" eaLnBrk="1" latinLnBrk="0" hangingPunct="1">
        <a:spcBef>
          <a:spcPct val="20000"/>
        </a:spcBef>
        <a:buFont typeface="Arial" pitchFamily="34" charset="0"/>
        <a:buChar char="•"/>
        <a:defRPr sz="6150" kern="1200">
          <a:solidFill>
            <a:schemeClr val="tx1"/>
          </a:solidFill>
          <a:latin typeface="+mn-lt"/>
          <a:ea typeface="+mn-ea"/>
          <a:cs typeface="+mn-cs"/>
        </a:defRPr>
      </a:lvl7pPr>
      <a:lvl8pPr marL="10578188" indent="-705212" algn="l" defTabSz="2820850" rtl="0" eaLnBrk="1" latinLnBrk="0" hangingPunct="1">
        <a:spcBef>
          <a:spcPct val="20000"/>
        </a:spcBef>
        <a:buFont typeface="Arial" pitchFamily="34" charset="0"/>
        <a:buChar char="•"/>
        <a:defRPr sz="6150" kern="1200">
          <a:solidFill>
            <a:schemeClr val="tx1"/>
          </a:solidFill>
          <a:latin typeface="+mn-lt"/>
          <a:ea typeface="+mn-ea"/>
          <a:cs typeface="+mn-cs"/>
        </a:defRPr>
      </a:lvl8pPr>
      <a:lvl9pPr marL="11988614" indent="-705212" algn="l" defTabSz="2820850" rtl="0" eaLnBrk="1" latinLnBrk="0" hangingPunct="1">
        <a:spcBef>
          <a:spcPct val="20000"/>
        </a:spcBef>
        <a:buFont typeface="Arial" pitchFamily="34" charset="0"/>
        <a:buChar char="•"/>
        <a:defRPr sz="61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20850" rtl="0" eaLnBrk="1" latinLnBrk="0" hangingPunct="1">
        <a:defRPr sz="5550" kern="1200">
          <a:solidFill>
            <a:schemeClr val="tx1"/>
          </a:solidFill>
          <a:latin typeface="+mn-lt"/>
          <a:ea typeface="+mn-ea"/>
          <a:cs typeface="+mn-cs"/>
        </a:defRPr>
      </a:lvl1pPr>
      <a:lvl2pPr marL="1410425" algn="l" defTabSz="2820850" rtl="0" eaLnBrk="1" latinLnBrk="0" hangingPunct="1">
        <a:defRPr sz="5550" kern="1200">
          <a:solidFill>
            <a:schemeClr val="tx1"/>
          </a:solidFill>
          <a:latin typeface="+mn-lt"/>
          <a:ea typeface="+mn-ea"/>
          <a:cs typeface="+mn-cs"/>
        </a:defRPr>
      </a:lvl2pPr>
      <a:lvl3pPr marL="2820850" algn="l" defTabSz="2820850" rtl="0" eaLnBrk="1" latinLnBrk="0" hangingPunct="1">
        <a:defRPr sz="5550" kern="1200">
          <a:solidFill>
            <a:schemeClr val="tx1"/>
          </a:solidFill>
          <a:latin typeface="+mn-lt"/>
          <a:ea typeface="+mn-ea"/>
          <a:cs typeface="+mn-cs"/>
        </a:defRPr>
      </a:lvl3pPr>
      <a:lvl4pPr marL="4231275" algn="l" defTabSz="2820850" rtl="0" eaLnBrk="1" latinLnBrk="0" hangingPunct="1">
        <a:defRPr sz="5550" kern="1200">
          <a:solidFill>
            <a:schemeClr val="tx1"/>
          </a:solidFill>
          <a:latin typeface="+mn-lt"/>
          <a:ea typeface="+mn-ea"/>
          <a:cs typeface="+mn-cs"/>
        </a:defRPr>
      </a:lvl4pPr>
      <a:lvl5pPr marL="5641700" algn="l" defTabSz="2820850" rtl="0" eaLnBrk="1" latinLnBrk="0" hangingPunct="1">
        <a:defRPr sz="5550" kern="1200">
          <a:solidFill>
            <a:schemeClr val="tx1"/>
          </a:solidFill>
          <a:latin typeface="+mn-lt"/>
          <a:ea typeface="+mn-ea"/>
          <a:cs typeface="+mn-cs"/>
        </a:defRPr>
      </a:lvl5pPr>
      <a:lvl6pPr marL="7052126" algn="l" defTabSz="2820850" rtl="0" eaLnBrk="1" latinLnBrk="0" hangingPunct="1">
        <a:defRPr sz="5550" kern="1200">
          <a:solidFill>
            <a:schemeClr val="tx1"/>
          </a:solidFill>
          <a:latin typeface="+mn-lt"/>
          <a:ea typeface="+mn-ea"/>
          <a:cs typeface="+mn-cs"/>
        </a:defRPr>
      </a:lvl6pPr>
      <a:lvl7pPr marL="8462551" algn="l" defTabSz="2820850" rtl="0" eaLnBrk="1" latinLnBrk="0" hangingPunct="1">
        <a:defRPr sz="5550" kern="1200">
          <a:solidFill>
            <a:schemeClr val="tx1"/>
          </a:solidFill>
          <a:latin typeface="+mn-lt"/>
          <a:ea typeface="+mn-ea"/>
          <a:cs typeface="+mn-cs"/>
        </a:defRPr>
      </a:lvl7pPr>
      <a:lvl8pPr marL="9872976" algn="l" defTabSz="2820850" rtl="0" eaLnBrk="1" latinLnBrk="0" hangingPunct="1">
        <a:defRPr sz="5550" kern="1200">
          <a:solidFill>
            <a:schemeClr val="tx1"/>
          </a:solidFill>
          <a:latin typeface="+mn-lt"/>
          <a:ea typeface="+mn-ea"/>
          <a:cs typeface="+mn-cs"/>
        </a:defRPr>
      </a:lvl8pPr>
      <a:lvl9pPr marL="11283400" algn="l" defTabSz="2820850" rtl="0" eaLnBrk="1" latinLnBrk="0" hangingPunct="1">
        <a:defRPr sz="55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6FBE58-BC91-5D9D-20C6-20B716FB0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2" y="0"/>
            <a:ext cx="32920512" cy="6286219"/>
          </a:xfrm>
          <a:prstGeom prst="rect">
            <a:avLst/>
          </a:prstGeom>
        </p:spPr>
      </p:pic>
      <p:sp>
        <p:nvSpPr>
          <p:cNvPr id="35" name="Flowchart: Document 34"/>
          <p:cNvSpPr/>
          <p:nvPr/>
        </p:nvSpPr>
        <p:spPr>
          <a:xfrm rot="10800000">
            <a:off x="4" y="5121811"/>
            <a:ext cx="32918397" cy="12909281"/>
          </a:xfrm>
          <a:prstGeom prst="flowChartDocument">
            <a:avLst/>
          </a:prstGeom>
          <a:solidFill>
            <a:srgbClr val="8CD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5550"/>
          </a:p>
        </p:txBody>
      </p:sp>
      <p:sp>
        <p:nvSpPr>
          <p:cNvPr id="38" name="Flowchart: Document 37"/>
          <p:cNvSpPr/>
          <p:nvPr/>
        </p:nvSpPr>
        <p:spPr>
          <a:xfrm rot="10800000">
            <a:off x="2" y="5321115"/>
            <a:ext cx="32918400" cy="12709977"/>
          </a:xfrm>
          <a:prstGeom prst="flowChartDocument">
            <a:avLst/>
          </a:prstGeom>
          <a:solidFill>
            <a:srgbClr val="235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5550"/>
          </a:p>
        </p:txBody>
      </p:sp>
      <p:sp>
        <p:nvSpPr>
          <p:cNvPr id="39" name="Flowchart: Document 70"/>
          <p:cNvSpPr/>
          <p:nvPr/>
        </p:nvSpPr>
        <p:spPr>
          <a:xfrm rot="10800000" flipH="1">
            <a:off x="2" y="5252587"/>
            <a:ext cx="32918400" cy="1278703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dup0" fmla="*/ 0 w 21600"/>
              <a:gd name="connsiteY0dup0" fmla="*/ 0 h 21495"/>
              <a:gd name="connsiteX1dup0" fmla="*/ 21600 w 21600"/>
              <a:gd name="connsiteY1dup0" fmla="*/ 0 h 21495"/>
              <a:gd name="connsiteX2dup0" fmla="*/ 15601 w 21600"/>
              <a:gd name="connsiteY2dup0" fmla="*/ 18514 h 21495"/>
              <a:gd name="connsiteX3dup0" fmla="*/ 0 w 21600"/>
              <a:gd name="connsiteY3dup0" fmla="*/ 20172 h 21495"/>
              <a:gd name="connsiteX4dup0" fmla="*/ 0 w 21600"/>
              <a:gd name="connsiteY4dup0" fmla="*/ 0 h 21495"/>
              <a:gd name="connsiteX0dup0dup1" fmla="*/ 0 w 15601"/>
              <a:gd name="connsiteY0dup0dup1" fmla="*/ 29 h 21524"/>
              <a:gd name="connsiteX1dup0dup1" fmla="*/ 15591 w 15601"/>
              <a:gd name="connsiteY1dup0dup1" fmla="*/ 0 h 21524"/>
              <a:gd name="connsiteX2dup0dup1" fmla="*/ 15601 w 15601"/>
              <a:gd name="connsiteY2dup0dup1" fmla="*/ 18543 h 21524"/>
              <a:gd name="connsiteX3dup0dup1" fmla="*/ 0 w 15601"/>
              <a:gd name="connsiteY3dup0dup1" fmla="*/ 20201 h 21524"/>
              <a:gd name="connsiteX4dup0dup1" fmla="*/ 0 w 15601"/>
              <a:gd name="connsiteY4dup0dup1" fmla="*/ 29 h 21524"/>
              <a:gd name="connsiteX0dup0dup1dup2" fmla="*/ 0 w 15601"/>
              <a:gd name="connsiteY0dup0dup1dup2" fmla="*/ 29 h 21278"/>
              <a:gd name="connsiteX1dup0dup1dup2" fmla="*/ 15591 w 15601"/>
              <a:gd name="connsiteY1dup0dup1dup2" fmla="*/ 0 h 21278"/>
              <a:gd name="connsiteX2dup0dup1dup2" fmla="*/ 15601 w 15601"/>
              <a:gd name="connsiteY2dup0dup1dup2" fmla="*/ 18543 h 21278"/>
              <a:gd name="connsiteX3dup0dup1dup2" fmla="*/ 0 w 15601"/>
              <a:gd name="connsiteY3dup0dup1dup2" fmla="*/ 20201 h 21278"/>
              <a:gd name="connsiteX4dup0dup1dup2" fmla="*/ 0 w 15601"/>
              <a:gd name="connsiteY4dup0dup1dup2" fmla="*/ 29 h 21278"/>
              <a:gd name="connsiteX0dup0dup1dup2dup3" fmla="*/ 0 w 15601"/>
              <a:gd name="connsiteY0dup0dup1dup2dup3" fmla="*/ 29 h 21156"/>
              <a:gd name="connsiteX1dup0dup1dup2dup3" fmla="*/ 15591 w 15601"/>
              <a:gd name="connsiteY1dup0dup1dup2dup3" fmla="*/ 0 h 21156"/>
              <a:gd name="connsiteX2dup0dup1dup2dup3" fmla="*/ 15601 w 15601"/>
              <a:gd name="connsiteY2dup0dup1dup2dup3" fmla="*/ 18543 h 21156"/>
              <a:gd name="connsiteX3dup0dup1dup2dup3" fmla="*/ 0 w 15601"/>
              <a:gd name="connsiteY3dup0dup1dup2dup3" fmla="*/ 20201 h 21156"/>
              <a:gd name="connsiteX4dup0dup1dup2dup3" fmla="*/ 0 w 15601"/>
              <a:gd name="connsiteY4dup0dup1dup2dup3" fmla="*/ 29 h 21156"/>
              <a:gd name="connsiteX0dup0dup1dup2dup3dup4" fmla="*/ 0 w 15601"/>
              <a:gd name="connsiteY0dup0dup1dup2dup3dup4" fmla="*/ 29 h 21172"/>
              <a:gd name="connsiteX1dup0dup1dup2dup3dup4" fmla="*/ 15591 w 15601"/>
              <a:gd name="connsiteY1dup0dup1dup2dup3dup4" fmla="*/ 0 h 21172"/>
              <a:gd name="connsiteX2dup0dup1dup2dup3dup4" fmla="*/ 15601 w 15601"/>
              <a:gd name="connsiteY2dup0dup1dup2dup3dup4" fmla="*/ 18543 h 21172"/>
              <a:gd name="connsiteX3dup0dup1dup2dup3dup4" fmla="*/ 0 w 15601"/>
              <a:gd name="connsiteY3dup0dup1dup2dup3dup4" fmla="*/ 20201 h 21172"/>
              <a:gd name="connsiteX4dup0dup1dup2dup3dup4" fmla="*/ 0 w 15601"/>
              <a:gd name="connsiteY4dup0dup1dup2dup3dup4" fmla="*/ 29 h 21172"/>
              <a:gd name="connsiteX0dup0dup1dup2dup3dup4dup5" fmla="*/ 0 w 15601"/>
              <a:gd name="connsiteY0dup0dup1dup2dup3dup4dup5" fmla="*/ 29 h 21294"/>
              <a:gd name="connsiteX1dup0dup1dup2dup3dup4dup5" fmla="*/ 15591 w 15601"/>
              <a:gd name="connsiteY1dup0dup1dup2dup3dup4dup5" fmla="*/ 0 h 21294"/>
              <a:gd name="connsiteX2dup0dup1dup2dup3dup4dup5" fmla="*/ 15601 w 15601"/>
              <a:gd name="connsiteY2dup0dup1dup2dup3dup4dup5" fmla="*/ 18543 h 21294"/>
              <a:gd name="connsiteX3dup0dup1dup2dup3dup4dup5" fmla="*/ 0 w 15601"/>
              <a:gd name="connsiteY3dup0dup1dup2dup3dup4dup5" fmla="*/ 20201 h 21294"/>
              <a:gd name="connsiteX4dup0dup1dup2dup3dup4dup5" fmla="*/ 0 w 15601"/>
              <a:gd name="connsiteY4dup0dup1dup2dup3dup4dup5" fmla="*/ 29 h 21294"/>
              <a:gd name="connsiteX0dup0dup1dup2dup3dup4dup5dup6" fmla="*/ 0 w 15601"/>
              <a:gd name="connsiteY0dup0dup1dup2dup3dup4dup5dup6" fmla="*/ 29 h 21270"/>
              <a:gd name="connsiteX1dup0dup1dup2dup3dup4dup5dup6" fmla="*/ 15591 w 15601"/>
              <a:gd name="connsiteY1dup0dup1dup2dup3dup4dup5dup6" fmla="*/ 0 h 21270"/>
              <a:gd name="connsiteX2dup0dup1dup2dup3dup4dup5dup6" fmla="*/ 15601 w 15601"/>
              <a:gd name="connsiteY2dup0dup1dup2dup3dup4dup5dup6" fmla="*/ 18543 h 21270"/>
              <a:gd name="connsiteX3dup0dup1dup2dup3dup4dup5dup6" fmla="*/ 0 w 15601"/>
              <a:gd name="connsiteY3dup0dup1dup2dup3dup4dup5dup6" fmla="*/ 20201 h 21270"/>
              <a:gd name="connsiteX4dup0dup1dup2dup3dup4dup5dup6" fmla="*/ 0 w 15601"/>
              <a:gd name="connsiteY4dup0dup1dup2dup3dup4dup5dup6" fmla="*/ 29 h 21270"/>
              <a:gd name="connsiteX0dup0dup1dup2dup3dup4dup5dup6dup7" fmla="*/ 0 w 15601"/>
              <a:gd name="connsiteY0dup0dup1dup2dup3dup4dup5dup6dup7" fmla="*/ 29 h 21322"/>
              <a:gd name="connsiteX1dup0dup1dup2dup3dup4dup5dup6dup7" fmla="*/ 15591 w 15601"/>
              <a:gd name="connsiteY1dup0dup1dup2dup3dup4dup5dup6dup7" fmla="*/ 0 h 21322"/>
              <a:gd name="connsiteX2dup0dup1dup2dup3dup4dup5dup6dup7" fmla="*/ 15601 w 15601"/>
              <a:gd name="connsiteY2dup0dup1dup2dup3dup4dup5dup6dup7" fmla="*/ 18863 h 21322"/>
              <a:gd name="connsiteX3dup0dup1dup2dup3dup4dup5dup6dup7" fmla="*/ 0 w 15601"/>
              <a:gd name="connsiteY3dup0dup1dup2dup3dup4dup5dup6dup7" fmla="*/ 20201 h 21322"/>
              <a:gd name="connsiteX4dup0dup1dup2dup3dup4dup5dup6dup7" fmla="*/ 0 w 15601"/>
              <a:gd name="connsiteY4dup0dup1dup2dup3dup4dup5dup6dup7" fmla="*/ 29 h 21322"/>
              <a:gd name="connsiteX0dup0dup1dup2dup3dup4dup5dup6dup7dup8" fmla="*/ 0 w 15601"/>
              <a:gd name="connsiteY0dup0dup1dup2dup3dup4dup5dup6dup7dup8" fmla="*/ 29 h 21347"/>
              <a:gd name="connsiteX1dup0dup1dup2dup3dup4dup5dup6dup7dup8" fmla="*/ 15591 w 15601"/>
              <a:gd name="connsiteY1dup0dup1dup2dup3dup4dup5dup6dup7dup8" fmla="*/ 0 h 21347"/>
              <a:gd name="connsiteX2dup0dup1dup2dup3dup4dup5dup6dup7dup8" fmla="*/ 15601 w 15601"/>
              <a:gd name="connsiteY2dup0dup1dup2dup3dup4dup5dup6dup7dup8" fmla="*/ 18863 h 21347"/>
              <a:gd name="connsiteX3dup0dup1dup2dup3dup4dup5dup6dup7dup8" fmla="*/ 0 w 15601"/>
              <a:gd name="connsiteY3dup0dup1dup2dup3dup4dup5dup6dup7dup8" fmla="*/ 20201 h 21347"/>
              <a:gd name="connsiteX4dup0dup1dup2dup3dup4dup5dup6dup7dup8" fmla="*/ 0 w 15601"/>
              <a:gd name="connsiteY4dup0dup1dup2dup3dup4dup5dup6dup7dup8" fmla="*/ 29 h 21347"/>
              <a:gd name="connsiteX0dup0dup1dup2dup3dup4dup5dup6dup7dup8dup9" fmla="*/ 0 w 15601"/>
              <a:gd name="connsiteY0dup0dup1dup2dup3dup4dup5dup6dup7dup8dup9" fmla="*/ 29 h 21222"/>
              <a:gd name="connsiteX1dup0dup1dup2dup3dup4dup5dup6dup7dup8dup9" fmla="*/ 15591 w 15601"/>
              <a:gd name="connsiteY1dup0dup1dup2dup3dup4dup5dup6dup7dup8dup9" fmla="*/ 0 h 21222"/>
              <a:gd name="connsiteX2dup0dup1dup2dup3dup4dup5dup6dup7dup8dup9" fmla="*/ 15601 w 15601"/>
              <a:gd name="connsiteY2dup0dup1dup2dup3dup4dup5dup6dup7dup8dup9" fmla="*/ 18863 h 21222"/>
              <a:gd name="connsiteX3dup0dup1dup2dup3dup4dup5dup6dup7dup8dup9" fmla="*/ 0 w 15601"/>
              <a:gd name="connsiteY3dup0dup1dup2dup3dup4dup5dup6dup7dup8dup9" fmla="*/ 20201 h 21222"/>
              <a:gd name="connsiteX4dup0dup1dup2dup3dup4dup5dup6dup7dup8dup9" fmla="*/ 0 w 15601"/>
              <a:gd name="connsiteY4dup0dup1dup2dup3dup4dup5dup6dup7dup8dup9" fmla="*/ 29 h 21222"/>
              <a:gd name="connsiteX0dup0dup1dup2dup3dup4dup5dup6dup7dup8dup9dup10" fmla="*/ 0 w 15601"/>
              <a:gd name="connsiteY0dup0dup1dup2dup3dup4dup5dup6dup7dup8dup9dup10" fmla="*/ 29 h 21210"/>
              <a:gd name="connsiteX1dup0dup1dup2dup3dup4dup5dup6dup7dup8dup9dup10" fmla="*/ 15591 w 15601"/>
              <a:gd name="connsiteY1dup0dup1dup2dup3dup4dup5dup6dup7dup8dup9dup10" fmla="*/ 0 h 21210"/>
              <a:gd name="connsiteX2dup0dup1dup2dup3dup4dup5dup6dup7dup8dup9dup10" fmla="*/ 15601 w 15601"/>
              <a:gd name="connsiteY2dup0dup1dup2dup3dup4dup5dup6dup7dup8dup9dup10" fmla="*/ 18863 h 21210"/>
              <a:gd name="connsiteX3dup0dup1dup2dup3dup4dup5dup6dup7dup8dup9dup10" fmla="*/ 0 w 15601"/>
              <a:gd name="connsiteY3dup0dup1dup2dup3dup4dup5dup6dup7dup8dup9dup10" fmla="*/ 20201 h 21210"/>
              <a:gd name="connsiteX4dup0dup1dup2dup3dup4dup5dup6dup7dup8dup9dup10" fmla="*/ 0 w 15601"/>
              <a:gd name="connsiteY4dup0dup1dup2dup3dup4dup5dup6dup7dup8dup9dup10" fmla="*/ 29 h 21210"/>
              <a:gd name="connsiteX0dup0dup1dup2dup3dup4dup5dup6dup7dup8dup9dup10dup11" fmla="*/ 0 w 15601"/>
              <a:gd name="connsiteY0dup0dup1dup2dup3dup4dup5dup6dup7dup8dup9dup10dup11" fmla="*/ 29 h 21275"/>
              <a:gd name="connsiteX1dup0dup1dup2dup3dup4dup5dup6dup7dup8dup9dup10dup11" fmla="*/ 15591 w 15601"/>
              <a:gd name="connsiteY1dup0dup1dup2dup3dup4dup5dup6dup7dup8dup9dup10dup11" fmla="*/ 0 h 21275"/>
              <a:gd name="connsiteX2dup0dup1dup2dup3dup4dup5dup6dup7dup8dup9dup10dup11" fmla="*/ 15601 w 15601"/>
              <a:gd name="connsiteY2dup0dup1dup2dup3dup4dup5dup6dup7dup8dup9dup10dup11" fmla="*/ 19241 h 21275"/>
              <a:gd name="connsiteX3dup0dup1dup2dup3dup4dup5dup6dup7dup8dup9dup10dup11" fmla="*/ 0 w 15601"/>
              <a:gd name="connsiteY3dup0dup1dup2dup3dup4dup5dup6dup7dup8dup9dup10dup11" fmla="*/ 20201 h 21275"/>
              <a:gd name="connsiteX4dup0dup1dup2dup3dup4dup5dup6dup7dup8dup9dup10dup11" fmla="*/ 0 w 15601"/>
              <a:gd name="connsiteY4dup0dup1dup2dup3dup4dup5dup6dup7dup8dup9dup10dup11" fmla="*/ 29 h 21275"/>
              <a:gd name="connsiteX0dup0dup1dup2dup3dup4dup5dup6dup7dup8dup9dup10dup11dup12" fmla="*/ 0 w 15601"/>
              <a:gd name="connsiteY0dup0dup1dup2dup3dup4dup5dup6dup7dup8dup9dup10dup11dup12" fmla="*/ 29 h 21467"/>
              <a:gd name="connsiteX1dup0dup1dup2dup3dup4dup5dup6dup7dup8dup9dup10dup11dup12" fmla="*/ 15591 w 15601"/>
              <a:gd name="connsiteY1dup0dup1dup2dup3dup4dup5dup6dup7dup8dup9dup10dup11dup12" fmla="*/ 0 h 21467"/>
              <a:gd name="connsiteX2dup0dup1dup2dup3dup4dup5dup6dup7dup8dup9dup10dup11dup12" fmla="*/ 15601 w 15601"/>
              <a:gd name="connsiteY2dup0dup1dup2dup3dup4dup5dup6dup7dup8dup9dup10dup11dup12" fmla="*/ 19241 h 21467"/>
              <a:gd name="connsiteX3dup0dup1dup2dup3dup4dup5dup6dup7dup8dup9dup10dup11dup12" fmla="*/ 0 w 15601"/>
              <a:gd name="connsiteY3dup0dup1dup2dup3dup4dup5dup6dup7dup8dup9dup10dup11dup12" fmla="*/ 20434 h 21467"/>
              <a:gd name="connsiteX4dup0dup1dup2dup3dup4dup5dup6dup7dup8dup9dup10dup11dup12" fmla="*/ 0 w 15601"/>
              <a:gd name="connsiteY4dup0dup1dup2dup3dup4dup5dup6dup7dup8dup9dup10dup11dup12" fmla="*/ 29 h 21467"/>
              <a:gd name="connsiteX0dup0dup1dup2dup3dup4dup5dup6dup7dup8dup9dup10dup11dup12dup13" fmla="*/ 0 w 15601"/>
              <a:gd name="connsiteY0dup0dup1dup2dup3dup4dup5dup6dup7dup8dup9dup10dup11dup12dup13" fmla="*/ 29 h 21343"/>
              <a:gd name="connsiteX1dup0dup1dup2dup3dup4dup5dup6dup7dup8dup9dup10dup11dup12dup13" fmla="*/ 15591 w 15601"/>
              <a:gd name="connsiteY1dup0dup1dup2dup3dup4dup5dup6dup7dup8dup9dup10dup11dup12dup13" fmla="*/ 0 h 21343"/>
              <a:gd name="connsiteX2dup0dup1dup2dup3dup4dup5dup6dup7dup8dup9dup10dup11dup12dup13" fmla="*/ 15601 w 15601"/>
              <a:gd name="connsiteY2dup0dup1dup2dup3dup4dup5dup6dup7dup8dup9dup10dup11dup12dup13" fmla="*/ 19241 h 21343"/>
              <a:gd name="connsiteX3dup0dup1dup2dup3dup4dup5dup6dup7dup8dup9dup10dup11dup12dup13" fmla="*/ 0 w 15601"/>
              <a:gd name="connsiteY3dup0dup1dup2dup3dup4dup5dup6dup7dup8dup9dup10dup11dup12dup13" fmla="*/ 20434 h 21343"/>
              <a:gd name="connsiteX4dup0dup1dup2dup3dup4dup5dup6dup7dup8dup9dup10dup11dup12dup13" fmla="*/ 0 w 15601"/>
              <a:gd name="connsiteY4dup0dup1dup2dup3dup4dup5dup6dup7dup8dup9dup10dup11dup12dup13" fmla="*/ 29 h 21343"/>
              <a:gd name="connsiteX0dup0dup1dup2dup3dup4dup5dup6dup7dup8dup9dup10dup11dup12dup13dup14" fmla="*/ 0 w 15601"/>
              <a:gd name="connsiteY0dup0dup1dup2dup3dup4dup5dup6dup7dup8dup9dup10dup11dup12dup13dup14" fmla="*/ 29 h 21351"/>
              <a:gd name="connsiteX1dup0dup1dup2dup3dup4dup5dup6dup7dup8dup9dup10dup11dup12dup13dup14" fmla="*/ 15591 w 15601"/>
              <a:gd name="connsiteY1dup0dup1dup2dup3dup4dup5dup6dup7dup8dup9dup10dup11dup12dup13dup14" fmla="*/ 0 h 21351"/>
              <a:gd name="connsiteX2dup0dup1dup2dup3dup4dup5dup6dup7dup8dup9dup10dup11dup12dup13dup14" fmla="*/ 15601 w 15601"/>
              <a:gd name="connsiteY2dup0dup1dup2dup3dup4dup5dup6dup7dup8dup9dup10dup11dup12dup13dup14" fmla="*/ 19241 h 21351"/>
              <a:gd name="connsiteX3dup0dup1dup2dup3dup4dup5dup6dup7dup8dup9dup10dup11dup12dup13dup14" fmla="*/ 0 w 15601"/>
              <a:gd name="connsiteY3dup0dup1dup2dup3dup4dup5dup6dup7dup8dup9dup10dup11dup12dup13dup14" fmla="*/ 20434 h 21351"/>
              <a:gd name="connsiteX4dup0dup1dup2dup3dup4dup5dup6dup7dup8dup9dup10dup11dup12dup13dup14" fmla="*/ 0 w 15601"/>
              <a:gd name="connsiteY4dup0dup1dup2dup3dup4dup5dup6dup7dup8dup9dup10dup11dup12dup13dup14" fmla="*/ 29 h 21351"/>
            </a:gdLst>
            <a:ahLst/>
            <a:cxnLst>
              <a:cxn ang="0">
                <a:pos x="connsiteX0dup0dup1dup2dup3dup4dup5dup6dup7dup8dup9dup10dup11dup12dup13dup14" y="connsiteY0dup0dup1dup2dup3dup4dup5dup6dup7dup8dup9dup10dup11dup12dup13dup14"/>
              </a:cxn>
              <a:cxn ang="0">
                <a:pos x="connsiteX1dup0dup1dup2dup3dup4dup5dup6dup7dup8dup9dup10dup11dup12dup13dup14" y="connsiteY1dup0dup1dup2dup3dup4dup5dup6dup7dup8dup9dup10dup11dup12dup13dup14"/>
              </a:cxn>
              <a:cxn ang="0">
                <a:pos x="connsiteX2dup0dup1dup2dup3dup4dup5dup6dup7dup8dup9dup10dup11dup12dup13dup14" y="connsiteY2dup0dup1dup2dup3dup4dup5dup6dup7dup8dup9dup10dup11dup12dup13dup14"/>
              </a:cxn>
              <a:cxn ang="0">
                <a:pos x="connsiteX3dup0dup1dup2dup3dup4dup5dup6dup7dup8dup9dup10dup11dup12dup13dup14" y="connsiteY3dup0dup1dup2dup3dup4dup5dup6dup7dup8dup9dup10dup11dup12dup13dup14"/>
              </a:cxn>
              <a:cxn ang="0">
                <a:pos x="connsiteX4dup0dup1dup2dup3dup4dup5dup6dup7dup8dup9dup10dup11dup12dup13dup14" y="connsiteY4dup0dup1dup2dup3dup4dup5dup6dup7dup8dup9dup10dup11dup12dup13dup14"/>
              </a:cxn>
            </a:cxnLst>
            <a:rect l="l" t="t" r="r" b="b"/>
            <a:pathLst>
              <a:path w="15601" h="21351">
                <a:moveTo>
                  <a:pt x="0" y="29"/>
                </a:moveTo>
                <a:lnTo>
                  <a:pt x="15591" y="0"/>
                </a:lnTo>
                <a:cubicBezTo>
                  <a:pt x="15591" y="5774"/>
                  <a:pt x="15601" y="13467"/>
                  <a:pt x="15601" y="19241"/>
                </a:cubicBezTo>
                <a:cubicBezTo>
                  <a:pt x="10638" y="19328"/>
                  <a:pt x="7602" y="23020"/>
                  <a:pt x="0" y="20434"/>
                </a:cubicBezTo>
                <a:lnTo>
                  <a:pt x="0" y="29"/>
                </a:lnTo>
                <a:close/>
              </a:path>
            </a:pathLst>
          </a:custGeom>
          <a:solidFill>
            <a:srgbClr val="235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r>
              <a:rPr lang="en-US" sz="5550"/>
              <a:t> </a:t>
            </a:r>
          </a:p>
        </p:txBody>
      </p:sp>
      <p:sp>
        <p:nvSpPr>
          <p:cNvPr id="40" name="Flowchart: Document 70"/>
          <p:cNvSpPr/>
          <p:nvPr/>
        </p:nvSpPr>
        <p:spPr>
          <a:xfrm rot="10800000" flipH="1">
            <a:off x="-2107" y="5357958"/>
            <a:ext cx="32920511" cy="38535840"/>
          </a:xfrm>
          <a:custGeom>
            <a:avLst/>
            <a:gdLst>
              <a:gd name="connsiteX0" fmla="*/ 7 w 15602"/>
              <a:gd name="connsiteY0" fmla="*/ 0 h 42499"/>
              <a:gd name="connsiteX1" fmla="*/ 15596 w 15602"/>
              <a:gd name="connsiteY1" fmla="*/ 2 h 42499"/>
              <a:gd name="connsiteX2" fmla="*/ 15602 w 15602"/>
              <a:gd name="connsiteY2" fmla="*/ 40389 h 42499"/>
              <a:gd name="connsiteX3" fmla="*/ 1 w 15602"/>
              <a:gd name="connsiteY3" fmla="*/ 41582 h 42499"/>
              <a:gd name="connsiteX4" fmla="*/ 7 w 15602"/>
              <a:gd name="connsiteY4" fmla="*/ 0 h 42499"/>
              <a:gd name="connsiteX0dup0" fmla="*/ 0 w 21600"/>
              <a:gd name="connsiteY0dup0" fmla="*/ 0 h 21495"/>
              <a:gd name="connsiteX1dup0" fmla="*/ 21600 w 21600"/>
              <a:gd name="connsiteY1dup0" fmla="*/ 0 h 21495"/>
              <a:gd name="connsiteX2dup0" fmla="*/ 15601 w 21600"/>
              <a:gd name="connsiteY2dup0" fmla="*/ 18514 h 21495"/>
              <a:gd name="connsiteX3dup0" fmla="*/ 0 w 21600"/>
              <a:gd name="connsiteY3dup0" fmla="*/ 20172 h 21495"/>
              <a:gd name="connsiteX4dup0" fmla="*/ 0 w 21600"/>
              <a:gd name="connsiteY4dup0" fmla="*/ 0 h 21495"/>
              <a:gd name="connsiteX0dup0dup1" fmla="*/ 0 w 15601"/>
              <a:gd name="connsiteY0dup0dup1" fmla="*/ 29 h 21524"/>
              <a:gd name="connsiteX1dup0dup1" fmla="*/ 15591 w 15601"/>
              <a:gd name="connsiteY1dup0dup1" fmla="*/ 0 h 21524"/>
              <a:gd name="connsiteX2dup0dup1" fmla="*/ 15601 w 15601"/>
              <a:gd name="connsiteY2dup0dup1" fmla="*/ 18543 h 21524"/>
              <a:gd name="connsiteX3dup0dup1" fmla="*/ 0 w 15601"/>
              <a:gd name="connsiteY3dup0dup1" fmla="*/ 20201 h 21524"/>
              <a:gd name="connsiteX4dup0dup1" fmla="*/ 0 w 15601"/>
              <a:gd name="connsiteY4dup0dup1" fmla="*/ 29 h 21524"/>
              <a:gd name="connsiteX0dup0dup1dup2" fmla="*/ 0 w 15601"/>
              <a:gd name="connsiteY0dup0dup1dup2" fmla="*/ 29 h 21278"/>
              <a:gd name="connsiteX1dup0dup1dup2" fmla="*/ 15591 w 15601"/>
              <a:gd name="connsiteY1dup0dup1dup2" fmla="*/ 0 h 21278"/>
              <a:gd name="connsiteX2dup0dup1dup2" fmla="*/ 15601 w 15601"/>
              <a:gd name="connsiteY2dup0dup1dup2" fmla="*/ 18543 h 21278"/>
              <a:gd name="connsiteX3dup0dup1dup2" fmla="*/ 0 w 15601"/>
              <a:gd name="connsiteY3dup0dup1dup2" fmla="*/ 20201 h 21278"/>
              <a:gd name="connsiteX4dup0dup1dup2" fmla="*/ 0 w 15601"/>
              <a:gd name="connsiteY4dup0dup1dup2" fmla="*/ 29 h 21278"/>
              <a:gd name="connsiteX0dup0dup1dup2dup3" fmla="*/ 0 w 15601"/>
              <a:gd name="connsiteY0dup0dup1dup2dup3" fmla="*/ 29 h 21156"/>
              <a:gd name="connsiteX1dup0dup1dup2dup3" fmla="*/ 15591 w 15601"/>
              <a:gd name="connsiteY1dup0dup1dup2dup3" fmla="*/ 0 h 21156"/>
              <a:gd name="connsiteX2dup0dup1dup2dup3" fmla="*/ 15601 w 15601"/>
              <a:gd name="connsiteY2dup0dup1dup2dup3" fmla="*/ 18543 h 21156"/>
              <a:gd name="connsiteX3dup0dup1dup2dup3" fmla="*/ 0 w 15601"/>
              <a:gd name="connsiteY3dup0dup1dup2dup3" fmla="*/ 20201 h 21156"/>
              <a:gd name="connsiteX4dup0dup1dup2dup3" fmla="*/ 0 w 15601"/>
              <a:gd name="connsiteY4dup0dup1dup2dup3" fmla="*/ 29 h 21156"/>
              <a:gd name="connsiteX0dup0dup1dup2dup3dup4" fmla="*/ 0 w 15601"/>
              <a:gd name="connsiteY0dup0dup1dup2dup3dup4" fmla="*/ 29 h 21172"/>
              <a:gd name="connsiteX1dup0dup1dup2dup3dup4" fmla="*/ 15591 w 15601"/>
              <a:gd name="connsiteY1dup0dup1dup2dup3dup4" fmla="*/ 0 h 21172"/>
              <a:gd name="connsiteX2dup0dup1dup2dup3dup4" fmla="*/ 15601 w 15601"/>
              <a:gd name="connsiteY2dup0dup1dup2dup3dup4" fmla="*/ 18543 h 21172"/>
              <a:gd name="connsiteX3dup0dup1dup2dup3dup4" fmla="*/ 0 w 15601"/>
              <a:gd name="connsiteY3dup0dup1dup2dup3dup4" fmla="*/ 20201 h 21172"/>
              <a:gd name="connsiteX4dup0dup1dup2dup3dup4" fmla="*/ 0 w 15601"/>
              <a:gd name="connsiteY4dup0dup1dup2dup3dup4" fmla="*/ 29 h 21172"/>
              <a:gd name="connsiteX0dup0dup1dup2dup3dup4dup5" fmla="*/ 0 w 15601"/>
              <a:gd name="connsiteY0dup0dup1dup2dup3dup4dup5" fmla="*/ 29 h 21294"/>
              <a:gd name="connsiteX1dup0dup1dup2dup3dup4dup5" fmla="*/ 15591 w 15601"/>
              <a:gd name="connsiteY1dup0dup1dup2dup3dup4dup5" fmla="*/ 0 h 21294"/>
              <a:gd name="connsiteX2dup0dup1dup2dup3dup4dup5" fmla="*/ 15601 w 15601"/>
              <a:gd name="connsiteY2dup0dup1dup2dup3dup4dup5" fmla="*/ 18543 h 21294"/>
              <a:gd name="connsiteX3dup0dup1dup2dup3dup4dup5" fmla="*/ 0 w 15601"/>
              <a:gd name="connsiteY3dup0dup1dup2dup3dup4dup5" fmla="*/ 20201 h 21294"/>
              <a:gd name="connsiteX4dup0dup1dup2dup3dup4dup5" fmla="*/ 0 w 15601"/>
              <a:gd name="connsiteY4dup0dup1dup2dup3dup4dup5" fmla="*/ 29 h 21294"/>
              <a:gd name="connsiteX0dup0dup1dup2dup3dup4dup5dup6" fmla="*/ 0 w 15601"/>
              <a:gd name="connsiteY0dup0dup1dup2dup3dup4dup5dup6" fmla="*/ 29 h 21270"/>
              <a:gd name="connsiteX1dup0dup1dup2dup3dup4dup5dup6" fmla="*/ 15591 w 15601"/>
              <a:gd name="connsiteY1dup0dup1dup2dup3dup4dup5dup6" fmla="*/ 0 h 21270"/>
              <a:gd name="connsiteX2dup0dup1dup2dup3dup4dup5dup6" fmla="*/ 15601 w 15601"/>
              <a:gd name="connsiteY2dup0dup1dup2dup3dup4dup5dup6" fmla="*/ 18543 h 21270"/>
              <a:gd name="connsiteX3dup0dup1dup2dup3dup4dup5dup6" fmla="*/ 0 w 15601"/>
              <a:gd name="connsiteY3dup0dup1dup2dup3dup4dup5dup6" fmla="*/ 20201 h 21270"/>
              <a:gd name="connsiteX4dup0dup1dup2dup3dup4dup5dup6" fmla="*/ 0 w 15601"/>
              <a:gd name="connsiteY4dup0dup1dup2dup3dup4dup5dup6" fmla="*/ 29 h 21270"/>
              <a:gd name="connsiteX0dup0dup1dup2dup3dup4dup5dup6dup7" fmla="*/ 0 w 15601"/>
              <a:gd name="connsiteY0dup0dup1dup2dup3dup4dup5dup6dup7" fmla="*/ 29 h 21322"/>
              <a:gd name="connsiteX1dup0dup1dup2dup3dup4dup5dup6dup7" fmla="*/ 15591 w 15601"/>
              <a:gd name="connsiteY1dup0dup1dup2dup3dup4dup5dup6dup7" fmla="*/ 0 h 21322"/>
              <a:gd name="connsiteX2dup0dup1dup2dup3dup4dup5dup6dup7" fmla="*/ 15601 w 15601"/>
              <a:gd name="connsiteY2dup0dup1dup2dup3dup4dup5dup6dup7" fmla="*/ 18863 h 21322"/>
              <a:gd name="connsiteX3dup0dup1dup2dup3dup4dup5dup6dup7" fmla="*/ 0 w 15601"/>
              <a:gd name="connsiteY3dup0dup1dup2dup3dup4dup5dup6dup7" fmla="*/ 20201 h 21322"/>
              <a:gd name="connsiteX4dup0dup1dup2dup3dup4dup5dup6dup7" fmla="*/ 0 w 15601"/>
              <a:gd name="connsiteY4dup0dup1dup2dup3dup4dup5dup6dup7" fmla="*/ 29 h 21322"/>
              <a:gd name="connsiteX0dup0dup1dup2dup3dup4dup5dup6dup7dup8" fmla="*/ 0 w 15601"/>
              <a:gd name="connsiteY0dup0dup1dup2dup3dup4dup5dup6dup7dup8" fmla="*/ 29 h 21347"/>
              <a:gd name="connsiteX1dup0dup1dup2dup3dup4dup5dup6dup7dup8" fmla="*/ 15591 w 15601"/>
              <a:gd name="connsiteY1dup0dup1dup2dup3dup4dup5dup6dup7dup8" fmla="*/ 0 h 21347"/>
              <a:gd name="connsiteX2dup0dup1dup2dup3dup4dup5dup6dup7dup8" fmla="*/ 15601 w 15601"/>
              <a:gd name="connsiteY2dup0dup1dup2dup3dup4dup5dup6dup7dup8" fmla="*/ 18863 h 21347"/>
              <a:gd name="connsiteX3dup0dup1dup2dup3dup4dup5dup6dup7dup8" fmla="*/ 0 w 15601"/>
              <a:gd name="connsiteY3dup0dup1dup2dup3dup4dup5dup6dup7dup8" fmla="*/ 20201 h 21347"/>
              <a:gd name="connsiteX4dup0dup1dup2dup3dup4dup5dup6dup7dup8" fmla="*/ 0 w 15601"/>
              <a:gd name="connsiteY4dup0dup1dup2dup3dup4dup5dup6dup7dup8" fmla="*/ 29 h 21347"/>
              <a:gd name="connsiteX0dup0dup1dup2dup3dup4dup5dup6dup7dup8dup9" fmla="*/ 0 w 15601"/>
              <a:gd name="connsiteY0dup0dup1dup2dup3dup4dup5dup6dup7dup8dup9" fmla="*/ 29 h 21222"/>
              <a:gd name="connsiteX1dup0dup1dup2dup3dup4dup5dup6dup7dup8dup9" fmla="*/ 15591 w 15601"/>
              <a:gd name="connsiteY1dup0dup1dup2dup3dup4dup5dup6dup7dup8dup9" fmla="*/ 0 h 21222"/>
              <a:gd name="connsiteX2dup0dup1dup2dup3dup4dup5dup6dup7dup8dup9" fmla="*/ 15601 w 15601"/>
              <a:gd name="connsiteY2dup0dup1dup2dup3dup4dup5dup6dup7dup8dup9" fmla="*/ 18863 h 21222"/>
              <a:gd name="connsiteX3dup0dup1dup2dup3dup4dup5dup6dup7dup8dup9" fmla="*/ 0 w 15601"/>
              <a:gd name="connsiteY3dup0dup1dup2dup3dup4dup5dup6dup7dup8dup9" fmla="*/ 20201 h 21222"/>
              <a:gd name="connsiteX4dup0dup1dup2dup3dup4dup5dup6dup7dup8dup9" fmla="*/ 0 w 15601"/>
              <a:gd name="connsiteY4dup0dup1dup2dup3dup4dup5dup6dup7dup8dup9" fmla="*/ 29 h 21222"/>
              <a:gd name="connsiteX0dup0dup1dup2dup3dup4dup5dup6dup7dup8dup9dup10" fmla="*/ 0 w 15601"/>
              <a:gd name="connsiteY0dup0dup1dup2dup3dup4dup5dup6dup7dup8dup9dup10" fmla="*/ 29 h 21210"/>
              <a:gd name="connsiteX1dup0dup1dup2dup3dup4dup5dup6dup7dup8dup9dup10" fmla="*/ 15591 w 15601"/>
              <a:gd name="connsiteY1dup0dup1dup2dup3dup4dup5dup6dup7dup8dup9dup10" fmla="*/ 0 h 21210"/>
              <a:gd name="connsiteX2dup0dup1dup2dup3dup4dup5dup6dup7dup8dup9dup10" fmla="*/ 15601 w 15601"/>
              <a:gd name="connsiteY2dup0dup1dup2dup3dup4dup5dup6dup7dup8dup9dup10" fmla="*/ 18863 h 21210"/>
              <a:gd name="connsiteX3dup0dup1dup2dup3dup4dup5dup6dup7dup8dup9dup10" fmla="*/ 0 w 15601"/>
              <a:gd name="connsiteY3dup0dup1dup2dup3dup4dup5dup6dup7dup8dup9dup10" fmla="*/ 20201 h 21210"/>
              <a:gd name="connsiteX4dup0dup1dup2dup3dup4dup5dup6dup7dup8dup9dup10" fmla="*/ 0 w 15601"/>
              <a:gd name="connsiteY4dup0dup1dup2dup3dup4dup5dup6dup7dup8dup9dup10" fmla="*/ 29 h 21210"/>
              <a:gd name="connsiteX0dup0dup1dup2dup3dup4dup5dup6dup7dup8dup9dup10dup11" fmla="*/ 0 w 15601"/>
              <a:gd name="connsiteY0dup0dup1dup2dup3dup4dup5dup6dup7dup8dup9dup10dup11" fmla="*/ 29 h 21275"/>
              <a:gd name="connsiteX1dup0dup1dup2dup3dup4dup5dup6dup7dup8dup9dup10dup11" fmla="*/ 15591 w 15601"/>
              <a:gd name="connsiteY1dup0dup1dup2dup3dup4dup5dup6dup7dup8dup9dup10dup11" fmla="*/ 0 h 21275"/>
              <a:gd name="connsiteX2dup0dup1dup2dup3dup4dup5dup6dup7dup8dup9dup10dup11" fmla="*/ 15601 w 15601"/>
              <a:gd name="connsiteY2dup0dup1dup2dup3dup4dup5dup6dup7dup8dup9dup10dup11" fmla="*/ 19241 h 21275"/>
              <a:gd name="connsiteX3dup0dup1dup2dup3dup4dup5dup6dup7dup8dup9dup10dup11" fmla="*/ 0 w 15601"/>
              <a:gd name="connsiteY3dup0dup1dup2dup3dup4dup5dup6dup7dup8dup9dup10dup11" fmla="*/ 20201 h 21275"/>
              <a:gd name="connsiteX4dup0dup1dup2dup3dup4dup5dup6dup7dup8dup9dup10dup11" fmla="*/ 0 w 15601"/>
              <a:gd name="connsiteY4dup0dup1dup2dup3dup4dup5dup6dup7dup8dup9dup10dup11" fmla="*/ 29 h 21275"/>
              <a:gd name="connsiteX0dup0dup1dup2dup3dup4dup5dup6dup7dup8dup9dup10dup11dup12" fmla="*/ 0 w 15601"/>
              <a:gd name="connsiteY0dup0dup1dup2dup3dup4dup5dup6dup7dup8dup9dup10dup11dup12" fmla="*/ 29 h 21467"/>
              <a:gd name="connsiteX1dup0dup1dup2dup3dup4dup5dup6dup7dup8dup9dup10dup11dup12" fmla="*/ 15591 w 15601"/>
              <a:gd name="connsiteY1dup0dup1dup2dup3dup4dup5dup6dup7dup8dup9dup10dup11dup12" fmla="*/ 0 h 21467"/>
              <a:gd name="connsiteX2dup0dup1dup2dup3dup4dup5dup6dup7dup8dup9dup10dup11dup12" fmla="*/ 15601 w 15601"/>
              <a:gd name="connsiteY2dup0dup1dup2dup3dup4dup5dup6dup7dup8dup9dup10dup11dup12" fmla="*/ 19241 h 21467"/>
              <a:gd name="connsiteX3dup0dup1dup2dup3dup4dup5dup6dup7dup8dup9dup10dup11dup12" fmla="*/ 0 w 15601"/>
              <a:gd name="connsiteY3dup0dup1dup2dup3dup4dup5dup6dup7dup8dup9dup10dup11dup12" fmla="*/ 20434 h 21467"/>
              <a:gd name="connsiteX4dup0dup1dup2dup3dup4dup5dup6dup7dup8dup9dup10dup11dup12" fmla="*/ 0 w 15601"/>
              <a:gd name="connsiteY4dup0dup1dup2dup3dup4dup5dup6dup7dup8dup9dup10dup11dup12" fmla="*/ 29 h 21467"/>
              <a:gd name="connsiteX0dup0dup1dup2dup3dup4dup5dup6dup7dup8dup9dup10dup11dup12dup13" fmla="*/ 0 w 15601"/>
              <a:gd name="connsiteY0dup0dup1dup2dup3dup4dup5dup6dup7dup8dup9dup10dup11dup12dup13" fmla="*/ 29 h 21343"/>
              <a:gd name="connsiteX1dup0dup1dup2dup3dup4dup5dup6dup7dup8dup9dup10dup11dup12dup13" fmla="*/ 15591 w 15601"/>
              <a:gd name="connsiteY1dup0dup1dup2dup3dup4dup5dup6dup7dup8dup9dup10dup11dup12dup13" fmla="*/ 0 h 21343"/>
              <a:gd name="connsiteX2dup0dup1dup2dup3dup4dup5dup6dup7dup8dup9dup10dup11dup12dup13" fmla="*/ 15601 w 15601"/>
              <a:gd name="connsiteY2dup0dup1dup2dup3dup4dup5dup6dup7dup8dup9dup10dup11dup12dup13" fmla="*/ 19241 h 21343"/>
              <a:gd name="connsiteX3dup0dup1dup2dup3dup4dup5dup6dup7dup8dup9dup10dup11dup12dup13" fmla="*/ 0 w 15601"/>
              <a:gd name="connsiteY3dup0dup1dup2dup3dup4dup5dup6dup7dup8dup9dup10dup11dup12dup13" fmla="*/ 20434 h 21343"/>
              <a:gd name="connsiteX4dup0dup1dup2dup3dup4dup5dup6dup7dup8dup9dup10dup11dup12dup13" fmla="*/ 0 w 15601"/>
              <a:gd name="connsiteY4dup0dup1dup2dup3dup4dup5dup6dup7dup8dup9dup10dup11dup12dup13" fmla="*/ 29 h 21343"/>
              <a:gd name="connsiteX0dup0dup1dup2dup3dup4dup5dup6dup7dup8dup9dup10dup11dup12dup13dup14" fmla="*/ 0 w 15601"/>
              <a:gd name="connsiteY0dup0dup1dup2dup3dup4dup5dup6dup7dup8dup9dup10dup11dup12dup13dup14" fmla="*/ 29 h 21351"/>
              <a:gd name="connsiteX1dup0dup1dup2dup3dup4dup5dup6dup7dup8dup9dup10dup11dup12dup13dup14" fmla="*/ 15591 w 15601"/>
              <a:gd name="connsiteY1dup0dup1dup2dup3dup4dup5dup6dup7dup8dup9dup10dup11dup12dup13dup14" fmla="*/ 0 h 21351"/>
              <a:gd name="connsiteX2dup0dup1dup2dup3dup4dup5dup6dup7dup8dup9dup10dup11dup12dup13dup14" fmla="*/ 15601 w 15601"/>
              <a:gd name="connsiteY2dup0dup1dup2dup3dup4dup5dup6dup7dup8dup9dup10dup11dup12dup13dup14" fmla="*/ 19241 h 21351"/>
              <a:gd name="connsiteX3dup0dup1dup2dup3dup4dup5dup6dup7dup8dup9dup10dup11dup12dup13dup14" fmla="*/ 0 w 15601"/>
              <a:gd name="connsiteY3dup0dup1dup2dup3dup4dup5dup6dup7dup8dup9dup10dup11dup12dup13dup14" fmla="*/ 20434 h 21351"/>
              <a:gd name="connsiteX4dup0dup1dup2dup3dup4dup5dup6dup7dup8dup9dup10dup11dup12dup13dup14" fmla="*/ 0 w 15601"/>
              <a:gd name="connsiteY4dup0dup1dup2dup3dup4dup5dup6dup7dup8dup9dup10dup11dup12dup13dup14" fmla="*/ 29 h 2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2" h="42499">
                <a:moveTo>
                  <a:pt x="7" y="0"/>
                </a:moveTo>
                <a:lnTo>
                  <a:pt x="15596" y="2"/>
                </a:lnTo>
                <a:cubicBezTo>
                  <a:pt x="15596" y="5776"/>
                  <a:pt x="15602" y="34615"/>
                  <a:pt x="15602" y="40389"/>
                </a:cubicBezTo>
                <a:cubicBezTo>
                  <a:pt x="10639" y="40476"/>
                  <a:pt x="7603" y="44168"/>
                  <a:pt x="1" y="41582"/>
                </a:cubicBezTo>
                <a:cubicBezTo>
                  <a:pt x="-5" y="27777"/>
                  <a:pt x="13" y="13805"/>
                  <a:pt x="7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rgbClr val="D1F2F7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r>
              <a:rPr lang="en-US" sz="5550"/>
              <a:t> </a:t>
            </a:r>
          </a:p>
        </p:txBody>
      </p:sp>
      <p:sp>
        <p:nvSpPr>
          <p:cNvPr id="56" name="Rectangle 55"/>
          <p:cNvSpPr/>
          <p:nvPr/>
        </p:nvSpPr>
        <p:spPr>
          <a:xfrm>
            <a:off x="0" y="42614655"/>
            <a:ext cx="32918400" cy="1276544"/>
          </a:xfrm>
          <a:prstGeom prst="rect">
            <a:avLst/>
          </a:prstGeom>
          <a:solidFill>
            <a:srgbClr val="235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555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B2C25681-95AF-45D0-852E-DC3E00E2FDFE}"/>
              </a:ext>
            </a:extLst>
          </p:cNvPr>
          <p:cNvSpPr txBox="1"/>
          <p:nvPr/>
        </p:nvSpPr>
        <p:spPr>
          <a:xfrm>
            <a:off x="7259955" y="2425497"/>
            <a:ext cx="18396375" cy="10750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820850">
              <a:spcBef>
                <a:spcPct val="20000"/>
              </a:spcBef>
              <a:defRPr/>
            </a:pPr>
            <a:r>
              <a:rPr lang="en-US" sz="6400" dirty="0">
                <a:solidFill>
                  <a:srgbClr val="235078"/>
                </a:solidFill>
                <a:latin typeface="Libre Baskerville" panose="02000000000000000000" pitchFamily="2" charset="0"/>
              </a:rPr>
              <a:t>Title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EF872E11-D0DF-4446-BE76-A398B88E9B44}"/>
              </a:ext>
            </a:extLst>
          </p:cNvPr>
          <p:cNvSpPr txBox="1"/>
          <p:nvPr/>
        </p:nvSpPr>
        <p:spPr>
          <a:xfrm>
            <a:off x="2743200" y="3570936"/>
            <a:ext cx="27432000" cy="142192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200" dirty="0">
                <a:solidFill>
                  <a:srgbClr val="235078"/>
                </a:solidFill>
                <a:latin typeface="Montserrat" panose="00000500000000000000" pitchFamily="50" charset="0"/>
                <a:cs typeface="Arial" pitchFamily="34" charset="0"/>
              </a:rPr>
              <a:t>Add Author Names and Information</a:t>
            </a:r>
          </a:p>
          <a:p>
            <a:pPr algn="ctr">
              <a:defRPr/>
            </a:pPr>
            <a:r>
              <a:rPr lang="en-US" sz="4200" dirty="0">
                <a:solidFill>
                  <a:srgbClr val="235078"/>
                </a:solidFill>
                <a:latin typeface="Montserrat" panose="00000500000000000000" pitchFamily="50" charset="0"/>
                <a:cs typeface="Arial" pitchFamily="34" charset="0"/>
              </a:rPr>
              <a:t>Include University or Department Names if Needed</a:t>
            </a:r>
          </a:p>
        </p:txBody>
      </p:sp>
      <p:sp>
        <p:nvSpPr>
          <p:cNvPr id="36" name="TextBox 19">
            <a:extLst>
              <a:ext uri="{FF2B5EF4-FFF2-40B4-BE49-F238E27FC236}">
                <a16:creationId xmlns:a16="http://schemas.microsoft.com/office/drawing/2014/main" id="{FD3D0ACE-DC7E-450B-BD49-B7A44641E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679" y="7352804"/>
            <a:ext cx="19335136" cy="43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4" tIns="34282" rIns="68564" bIns="34282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r>
              <a:rPr lang="en-US" sz="2400"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37" name="Rectangle 10">
            <a:extLst>
              <a:ext uri="{FF2B5EF4-FFF2-40B4-BE49-F238E27FC236}">
                <a16:creationId xmlns:a16="http://schemas.microsoft.com/office/drawing/2014/main" id="{E62CA47B-6D2F-458C-98CC-19C397FB8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679" y="6711307"/>
            <a:ext cx="7200900" cy="654976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wrap="none" lIns="102845" tIns="54864" rIns="102845" bIns="51422" anchor="ctr" anchorCtr="0"/>
          <a:lstStyle>
            <a:defPPr>
              <a:defRPr kern="1200"/>
            </a:defPPr>
          </a:lstStyle>
          <a:p>
            <a:pPr defTabSz="3526986">
              <a:defRPr/>
            </a:pPr>
            <a:r>
              <a:rPr lang="en-US" sz="3600" b="1">
                <a:solidFill>
                  <a:srgbClr val="1482A5"/>
                </a:solidFill>
                <a:latin typeface="Libre Baskerville" panose="02000000000000000000" pitchFamily="2" charset="0"/>
              </a:rPr>
              <a:t>Abstract</a:t>
            </a:r>
          </a:p>
        </p:txBody>
      </p:sp>
      <p:sp>
        <p:nvSpPr>
          <p:cNvPr id="45" name="Rectangle 10"/>
          <p:cNvSpPr>
            <a:spLocks noChangeArrowheads="1"/>
          </p:cNvSpPr>
          <p:nvPr/>
        </p:nvSpPr>
        <p:spPr bwMode="auto">
          <a:xfrm>
            <a:off x="919909" y="9927355"/>
            <a:ext cx="14793257" cy="914400"/>
          </a:xfrm>
          <a:prstGeom prst="rect">
            <a:avLst/>
          </a:prstGeom>
          <a:solidFill>
            <a:srgbClr val="1482A5"/>
          </a:solidFill>
          <a:ln w="12700">
            <a:noFill/>
            <a:miter lim="800000"/>
          </a:ln>
        </p:spPr>
        <p:txBody>
          <a:bodyPr wrap="none" lIns="102845" tIns="54864" rIns="102845" bIns="51422" anchor="ctr" anchorCtr="0"/>
          <a:lstStyle>
            <a:defPPr>
              <a:defRPr kern="1200"/>
            </a:defPPr>
          </a:lstStyle>
          <a:p>
            <a:pPr algn="ctr" defTabSz="3526986">
              <a:defRPr/>
            </a:pPr>
            <a:r>
              <a:rPr lang="en-US" sz="3600" b="1">
                <a:solidFill>
                  <a:schemeClr val="bg1"/>
                </a:solidFill>
                <a:latin typeface="Libre Baskerville" panose="02000000000000000000" pitchFamily="2" charset="0"/>
              </a:rPr>
              <a:t>Introduction</a:t>
            </a:r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0BB0DEBB-643A-495C-9A00-84ACC65F1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83401" y="9927356"/>
            <a:ext cx="14793257" cy="914400"/>
          </a:xfrm>
          <a:prstGeom prst="rect">
            <a:avLst/>
          </a:prstGeom>
          <a:solidFill>
            <a:srgbClr val="1482A5"/>
          </a:solidFill>
          <a:ln w="12700">
            <a:noFill/>
            <a:miter lim="800000"/>
          </a:ln>
        </p:spPr>
        <p:txBody>
          <a:bodyPr wrap="none" lIns="102845" tIns="54864" rIns="102845" bIns="51422" anchor="ctr" anchorCtr="0"/>
          <a:lstStyle>
            <a:defPPr>
              <a:defRPr kern="1200"/>
            </a:defPPr>
          </a:lstStyle>
          <a:p>
            <a:pPr algn="ctr" defTabSz="3526986">
              <a:defRPr/>
            </a:pPr>
            <a:r>
              <a:rPr lang="en-US" sz="3600" b="1">
                <a:solidFill>
                  <a:schemeClr val="bg1"/>
                </a:solidFill>
                <a:latin typeface="Libre Baskerville" panose="02000000000000000000" pitchFamily="2" charset="0"/>
              </a:rPr>
              <a:t>Results</a:t>
            </a:r>
          </a:p>
        </p:txBody>
      </p:sp>
      <p:sp>
        <p:nvSpPr>
          <p:cNvPr id="50" name="Rectangle 10">
            <a:extLst>
              <a:ext uri="{FF2B5EF4-FFF2-40B4-BE49-F238E27FC236}">
                <a16:creationId xmlns:a16="http://schemas.microsoft.com/office/drawing/2014/main" id="{1BD94FDB-190B-4638-89EC-A656D1270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909" y="24000285"/>
            <a:ext cx="14793257" cy="914400"/>
          </a:xfrm>
          <a:prstGeom prst="rect">
            <a:avLst/>
          </a:prstGeom>
          <a:solidFill>
            <a:srgbClr val="1482A5"/>
          </a:solidFill>
          <a:ln w="12700">
            <a:noFill/>
            <a:miter lim="800000"/>
          </a:ln>
        </p:spPr>
        <p:txBody>
          <a:bodyPr wrap="none" lIns="102845" tIns="54864" rIns="102845" bIns="51422" anchor="ctr" anchorCtr="0"/>
          <a:lstStyle>
            <a:defPPr>
              <a:defRPr kern="1200"/>
            </a:defPPr>
          </a:lstStyle>
          <a:p>
            <a:pPr algn="ctr" defTabSz="3526986">
              <a:defRPr/>
            </a:pPr>
            <a:r>
              <a:rPr lang="en-US" sz="3600" b="1">
                <a:solidFill>
                  <a:schemeClr val="bg1"/>
                </a:solidFill>
                <a:latin typeface="Libre Baskerville" panose="02000000000000000000" pitchFamily="2" charset="0"/>
              </a:rPr>
              <a:t>Methodology</a:t>
            </a:r>
          </a:p>
        </p:txBody>
      </p:sp>
      <p:sp>
        <p:nvSpPr>
          <p:cNvPr id="54" name="Rectangle 10">
            <a:extLst>
              <a:ext uri="{FF2B5EF4-FFF2-40B4-BE49-F238E27FC236}">
                <a16:creationId xmlns:a16="http://schemas.microsoft.com/office/drawing/2014/main" id="{C5373E80-5BA7-4273-832B-6C4F5740A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83401" y="24000285"/>
            <a:ext cx="14793257" cy="914400"/>
          </a:xfrm>
          <a:prstGeom prst="rect">
            <a:avLst/>
          </a:prstGeom>
          <a:solidFill>
            <a:srgbClr val="1482A5"/>
          </a:solidFill>
          <a:ln w="12700">
            <a:noFill/>
            <a:miter lim="800000"/>
          </a:ln>
        </p:spPr>
        <p:txBody>
          <a:bodyPr wrap="none" lIns="102845" tIns="54864" rIns="102845" bIns="51422" anchor="ctr" anchorCtr="0"/>
          <a:lstStyle>
            <a:defPPr>
              <a:defRPr kern="1200"/>
            </a:defPPr>
          </a:lstStyle>
          <a:p>
            <a:pPr algn="ctr" defTabSz="3526986">
              <a:defRPr/>
            </a:pPr>
            <a:r>
              <a:rPr lang="en-US" sz="3600" b="1">
                <a:solidFill>
                  <a:schemeClr val="bg1"/>
                </a:solidFill>
                <a:latin typeface="Libre Baskerville" panose="02000000000000000000" pitchFamily="2" charset="0"/>
              </a:rPr>
              <a:t>Conclusion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D27E454-6E74-438E-B6CD-F623F47990B5}"/>
              </a:ext>
            </a:extLst>
          </p:cNvPr>
          <p:cNvSpPr txBox="1"/>
          <p:nvPr/>
        </p:nvSpPr>
        <p:spPr>
          <a:xfrm>
            <a:off x="919911" y="11154377"/>
            <a:ext cx="14793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BBD7720-E258-450C-97C8-212EC4244F55}"/>
              </a:ext>
            </a:extLst>
          </p:cNvPr>
          <p:cNvSpPr txBox="1"/>
          <p:nvPr/>
        </p:nvSpPr>
        <p:spPr>
          <a:xfrm>
            <a:off x="914679" y="25120845"/>
            <a:ext cx="14793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998FE72F-E77A-4480-B8D1-D34F20784276}"/>
              </a:ext>
            </a:extLst>
          </p:cNvPr>
          <p:cNvSpPr txBox="1"/>
          <p:nvPr/>
        </p:nvSpPr>
        <p:spPr>
          <a:xfrm>
            <a:off x="17231447" y="11144453"/>
            <a:ext cx="14745210" cy="471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995B8920-2EE7-4FFC-B20D-4A97E28B3E9A}"/>
              </a:ext>
            </a:extLst>
          </p:cNvPr>
          <p:cNvSpPr txBox="1"/>
          <p:nvPr/>
        </p:nvSpPr>
        <p:spPr>
          <a:xfrm>
            <a:off x="17210466" y="25206609"/>
            <a:ext cx="14766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17CA20C5-0AD5-44C7-85B6-E50442E9F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83401" y="36538396"/>
            <a:ext cx="14793257" cy="914400"/>
          </a:xfrm>
          <a:prstGeom prst="rect">
            <a:avLst/>
          </a:prstGeom>
          <a:solidFill>
            <a:srgbClr val="1482A5"/>
          </a:solidFill>
          <a:ln w="12700">
            <a:noFill/>
            <a:miter lim="800000"/>
          </a:ln>
        </p:spPr>
        <p:txBody>
          <a:bodyPr wrap="none" lIns="102845" tIns="54864" rIns="102845" bIns="51422" anchor="ctr" anchorCtr="0"/>
          <a:lstStyle>
            <a:defPPr>
              <a:defRPr kern="1200"/>
            </a:defPPr>
          </a:lstStyle>
          <a:p>
            <a:pPr algn="ctr" defTabSz="3526986">
              <a:defRPr/>
            </a:pPr>
            <a:r>
              <a:rPr lang="en-US" sz="3600" b="1">
                <a:solidFill>
                  <a:schemeClr val="bg1"/>
                </a:solidFill>
                <a:latin typeface="Libre Baskerville" panose="02000000000000000000" pitchFamily="2" charset="0"/>
              </a:rPr>
              <a:t>Acknowledgements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D19D333-A99E-42C7-9275-2FC4A2C78729}"/>
              </a:ext>
            </a:extLst>
          </p:cNvPr>
          <p:cNvSpPr txBox="1"/>
          <p:nvPr/>
        </p:nvSpPr>
        <p:spPr>
          <a:xfrm>
            <a:off x="17210466" y="37673486"/>
            <a:ext cx="14793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pic>
        <p:nvPicPr>
          <p:cNvPr id="7" name="Picture 6" descr="A blue sign with white text&#10;&#10;Description automatically generated">
            <a:extLst>
              <a:ext uri="{FF2B5EF4-FFF2-40B4-BE49-F238E27FC236}">
                <a16:creationId xmlns:a16="http://schemas.microsoft.com/office/drawing/2014/main" id="{24EC3737-6957-E5E1-F38E-CD8F9BB2F9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3399" y="210056"/>
            <a:ext cx="5511797" cy="2117959"/>
          </a:xfrm>
          <a:prstGeom prst="rect">
            <a:avLst/>
          </a:prstGeom>
        </p:spPr>
      </p:pic>
      <p:pic>
        <p:nvPicPr>
          <p:cNvPr id="9" name="Picture 8" descr="A yellow globe in a black background&#10;&#10;Description automatically generated">
            <a:extLst>
              <a:ext uri="{FF2B5EF4-FFF2-40B4-BE49-F238E27FC236}">
                <a16:creationId xmlns:a16="http://schemas.microsoft.com/office/drawing/2014/main" id="{374459CA-113F-01B0-8025-EA1DA43C17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6622" y="349554"/>
            <a:ext cx="4603043" cy="1654550"/>
          </a:xfrm>
          <a:prstGeom prst="rect">
            <a:avLst/>
          </a:prstGeom>
        </p:spPr>
      </p:pic>
      <p:pic>
        <p:nvPicPr>
          <p:cNvPr id="11" name="Picture 10" descr="A close-up of a logo&#10;&#10;Description automatically generated">
            <a:extLst>
              <a:ext uri="{FF2B5EF4-FFF2-40B4-BE49-F238E27FC236}">
                <a16:creationId xmlns:a16="http://schemas.microsoft.com/office/drawing/2014/main" id="{AD8F8E98-AA8F-ABDB-686F-186A42B468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9" y="39777452"/>
            <a:ext cx="5295342" cy="2784517"/>
          </a:xfrm>
          <a:prstGeom prst="rect">
            <a:avLst/>
          </a:prstGeom>
        </p:spPr>
      </p:pic>
      <p:pic>
        <p:nvPicPr>
          <p:cNvPr id="2" name="Picture 1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B212CFD3-7DF3-0B99-DC64-C46F24F3C8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30" y="207457"/>
            <a:ext cx="7912376" cy="221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7106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2.04.14"/>
  <p:tag name="AS_TITLE" val="Aspose.Slides for .NET 4.0 Client Profile"/>
  <p:tag name="AS_VERSION" val="22.4"/>
  <p:tag name="POSTERNERDTEMPLATE" val="hypotheticalocean|08-2022"/>
</p:tagLst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3654</TotalTime>
  <Words>87</Words>
  <Application>Microsoft Macintosh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Libre Baskerville</vt:lpstr>
      <vt:lpstr>Calibri</vt:lpstr>
      <vt:lpstr>Montserrat</vt:lpstr>
      <vt:lpstr>Arial</vt:lpstr>
      <vt:lpstr>Montserrat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research poster</dc:title>
  <dc:subject>Free Poster Presentation Example</dc:subject>
  <dc:creator>Graphicsland/MakeSigns.com</dc:creator>
  <cp:keywords>scientific, research, template, custom, poster, presentation, symposium, printing, powerpoint, create, design, example, sample, download</cp:keywords>
  <dc:description>Download our scientific poster templates at no cost to you and get one step closer to making a great research poster.</dc:description>
  <cp:lastModifiedBy>Jamelah Alabdullatif</cp:lastModifiedBy>
  <cp:revision>25</cp:revision>
  <cp:lastPrinted>2011-01-21T18:13:44Z</cp:lastPrinted>
  <dcterms:modified xsi:type="dcterms:W3CDTF">2025-01-07T16:46:17Z</dcterms:modified>
  <cp:category>scientific poster powerpoint</cp:category>
</cp:coreProperties>
</file>